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58" r:id="rId6"/>
    <p:sldId id="257" r:id="rId7"/>
    <p:sldId id="260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hJzlE_vHG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786647" y="3857461"/>
            <a:ext cx="7197726" cy="2421464"/>
          </a:xfrm>
        </p:spPr>
        <p:txBody>
          <a:bodyPr/>
          <a:lstStyle/>
          <a:p>
            <a:pPr algn="ctr"/>
            <a:r>
              <a:rPr lang="pl-PL" b="1" dirty="0" smtClean="0"/>
              <a:t>Ćwiczenia</a:t>
            </a:r>
            <a:r>
              <a:rPr lang="pl-PL" dirty="0" smtClean="0"/>
              <a:t> </a:t>
            </a:r>
            <a:r>
              <a:rPr lang="pl-PL" b="1" dirty="0" smtClean="0"/>
              <a:t>motoryczne</a:t>
            </a:r>
            <a:r>
              <a:rPr lang="pl-PL" dirty="0" smtClean="0"/>
              <a:t> </a:t>
            </a:r>
            <a:r>
              <a:rPr lang="pl-PL" b="1" dirty="0" smtClean="0"/>
              <a:t>kształtujące siłę, szybkość, moc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77" y="319636"/>
            <a:ext cx="2290829" cy="152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77" y="2342294"/>
            <a:ext cx="2290829" cy="1466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77" y="4298500"/>
            <a:ext cx="2290829" cy="152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007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6000" b="1" dirty="0" smtClean="0"/>
              <a:t>1. </a:t>
            </a:r>
            <a:r>
              <a:rPr lang="pl-PL" sz="6000" b="1" dirty="0"/>
              <a:t>Walka </a:t>
            </a:r>
            <a:r>
              <a:rPr lang="pl-PL" sz="6000" b="1" dirty="0" smtClean="0"/>
              <a:t>Kogutów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 </a:t>
            </a:r>
            <a:r>
              <a:rPr lang="pl-PL" sz="27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 ćwiczenie możesz wykonać zarówno w domu, jak i na lekcji </a:t>
            </a:r>
            <a:r>
              <a:rPr lang="pl-PL" sz="27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wf</a:t>
            </a:r>
            <a:endParaRPr lang="pl-PL" sz="27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412523"/>
            <a:ext cx="10131425" cy="36491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800" dirty="0" smtClean="0"/>
              <a:t>Do tego ćwiczenia w domu potrzebny będzie rodzic lub rodzeństwo </a:t>
            </a:r>
            <a:r>
              <a:rPr lang="pl-PL" sz="2800" dirty="0" smtClean="0">
                <a:sym typeface="Wingdings" panose="05000000000000000000" pitchFamily="2" charset="2"/>
              </a:rPr>
              <a:t></a:t>
            </a:r>
            <a:endParaRPr lang="pl-PL" sz="2800" dirty="0" smtClean="0"/>
          </a:p>
          <a:p>
            <a:pPr marL="0" indent="0">
              <a:buNone/>
            </a:pPr>
            <a:endParaRPr lang="pl-PL" sz="2800" dirty="0" smtClean="0"/>
          </a:p>
          <a:p>
            <a:r>
              <a:rPr lang="pl-PL" sz="2800" dirty="0"/>
              <a:t>ć</a:t>
            </a:r>
            <a:r>
              <a:rPr lang="pl-PL" sz="2800" dirty="0" smtClean="0"/>
              <a:t>wiczenie w parach</a:t>
            </a:r>
            <a:endParaRPr lang="pl-PL" sz="2800" dirty="0"/>
          </a:p>
          <a:p>
            <a:r>
              <a:rPr lang="pl-PL" sz="2800" dirty="0"/>
              <a:t>u</a:t>
            </a:r>
            <a:r>
              <a:rPr lang="pl-PL" sz="2800" dirty="0" smtClean="0"/>
              <a:t>czestnicy naprzeciw </a:t>
            </a:r>
            <a:r>
              <a:rPr lang="pl-PL" sz="2800" dirty="0"/>
              <a:t>siebie ustawieni w </a:t>
            </a:r>
            <a:r>
              <a:rPr lang="pl-PL" sz="2800" dirty="0" smtClean="0"/>
              <a:t>przysiadzie</a:t>
            </a:r>
          </a:p>
          <a:p>
            <a:r>
              <a:rPr lang="pl-PL" sz="2800" dirty="0"/>
              <a:t>z</a:t>
            </a:r>
            <a:r>
              <a:rPr lang="pl-PL" sz="2800" dirty="0" smtClean="0"/>
              <a:t>adaniem </a:t>
            </a:r>
            <a:r>
              <a:rPr lang="pl-PL" sz="2800" dirty="0"/>
              <a:t>zawodnika jest spowodowanie upadku przeciwnika </a:t>
            </a:r>
            <a:endParaRPr lang="pl-PL" sz="2800" dirty="0" smtClean="0"/>
          </a:p>
          <a:p>
            <a:r>
              <a:rPr lang="pl-PL" sz="2800" dirty="0" smtClean="0"/>
              <a:t>każde </a:t>
            </a:r>
            <a:r>
              <a:rPr lang="pl-PL" sz="2800" dirty="0"/>
              <a:t>przewrócenie przeciwnika jest punktowane. </a:t>
            </a:r>
          </a:p>
          <a:p>
            <a:r>
              <a:rPr lang="pl-PL" sz="2800" dirty="0" smtClean="0"/>
              <a:t>zwracamy </a:t>
            </a:r>
            <a:r>
              <a:rPr lang="pl-PL" sz="2800" dirty="0"/>
              <a:t>uwagę na </a:t>
            </a:r>
            <a:r>
              <a:rPr lang="pl-PL" sz="2800" dirty="0" smtClean="0"/>
              <a:t>bezpieczeństwo !!!</a:t>
            </a:r>
            <a:endParaRPr lang="pl-PL" sz="2800" dirty="0"/>
          </a:p>
          <a:p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668" y="5068909"/>
            <a:ext cx="2575775" cy="1545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538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747234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2.</a:t>
            </a:r>
            <a:r>
              <a:rPr lang="pl-PL" sz="5400" b="1" dirty="0"/>
              <a:t> Uchroń udo</a:t>
            </a:r>
            <a:r>
              <a:rPr lang="pl-PL" sz="5400" b="1" dirty="0" smtClean="0"/>
              <a:t> </a:t>
            </a:r>
            <a:r>
              <a:rPr lang="pl-PL" sz="4800" b="1" dirty="0"/>
              <a:t/>
            </a:r>
            <a:br>
              <a:rPr lang="pl-PL" sz="4800" b="1" dirty="0"/>
            </a:br>
            <a:r>
              <a:rPr lang="pl-PL" b="1" dirty="0" smtClean="0"/>
              <a:t> </a:t>
            </a:r>
            <a:r>
              <a:rPr lang="pl-PL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 </a:t>
            </a:r>
            <a:r>
              <a:rPr lang="pl-PL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ćwiczenie możesz wykonać zarówno w domu, jak i na lekcji </a:t>
            </a:r>
            <a:r>
              <a:rPr lang="pl-PL" sz="24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wf</a:t>
            </a:r>
            <a:endParaRPr lang="pl-PL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142067"/>
            <a:ext cx="10261241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800" dirty="0" smtClean="0"/>
          </a:p>
          <a:p>
            <a:pPr marL="0" indent="0">
              <a:buNone/>
            </a:pPr>
            <a:r>
              <a:rPr lang="pl-PL" sz="2800" dirty="0" smtClean="0"/>
              <a:t>Do </a:t>
            </a:r>
            <a:r>
              <a:rPr lang="pl-PL" sz="2800" dirty="0"/>
              <a:t>tego ćwiczenia </a:t>
            </a:r>
            <a:r>
              <a:rPr lang="pl-PL" sz="2800" dirty="0" smtClean="0"/>
              <a:t>w domu potrzebny </a:t>
            </a:r>
            <a:r>
              <a:rPr lang="pl-PL" sz="2800" dirty="0"/>
              <a:t>będzie rodzic lub rodzeństwo </a:t>
            </a:r>
            <a:r>
              <a:rPr lang="pl-PL" sz="2800" dirty="0">
                <a:sym typeface="Wingdings" panose="05000000000000000000" pitchFamily="2" charset="2"/>
              </a:rPr>
              <a:t></a:t>
            </a:r>
            <a:endParaRPr lang="pl-PL" sz="2800" dirty="0"/>
          </a:p>
          <a:p>
            <a:pPr marL="0" indent="0">
              <a:buNone/>
            </a:pPr>
            <a:endParaRPr lang="pl-PL" sz="2800" dirty="0" smtClean="0"/>
          </a:p>
          <a:p>
            <a:r>
              <a:rPr lang="pl-PL" sz="2800" dirty="0" smtClean="0"/>
              <a:t>w </a:t>
            </a:r>
            <a:r>
              <a:rPr lang="pl-PL" sz="2800" dirty="0"/>
              <a:t>dwójkach, chwyt za prawe dłonie (lub lewe)</a:t>
            </a:r>
          </a:p>
          <a:p>
            <a:r>
              <a:rPr lang="pl-PL" sz="2800" dirty="0"/>
              <a:t>uczestnik próbuje klepnąć w tylną część uda przeciwnika</a:t>
            </a:r>
          </a:p>
          <a:p>
            <a:r>
              <a:rPr lang="pl-PL" sz="2800" dirty="0"/>
              <a:t>jednocześnie próbuje uchronić swoje uda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073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5400" b="1" dirty="0" smtClean="0"/>
              <a:t>3. Łapki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2400" b="1" dirty="0">
                <a:solidFill>
                  <a:srgbClr val="49D1CD">
                    <a:lumMod val="60000"/>
                    <a:lumOff val="40000"/>
                  </a:srgbClr>
                </a:solidFill>
              </a:rPr>
              <a:t>To ćwiczenie możesz wykonać zarówno w domu, jak i na lekcji </a:t>
            </a:r>
            <a:r>
              <a:rPr lang="pl-PL" sz="2400" b="1" dirty="0" err="1">
                <a:solidFill>
                  <a:srgbClr val="49D1CD">
                    <a:lumMod val="60000"/>
                    <a:lumOff val="40000"/>
                  </a:srgbClr>
                </a:solidFill>
              </a:rPr>
              <a:t>wf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142067"/>
            <a:ext cx="10518819" cy="3649133"/>
          </a:xfrm>
        </p:spPr>
        <p:txBody>
          <a:bodyPr/>
          <a:lstStyle/>
          <a:p>
            <a:pPr marL="0" indent="0">
              <a:buNone/>
            </a:pPr>
            <a:r>
              <a:rPr lang="pl-PL" sz="2800" dirty="0"/>
              <a:t>Do tego ćwiczenia w domu potrzebny będzie rodzic lub rodzeństwo </a:t>
            </a:r>
            <a:r>
              <a:rPr lang="pl-PL" sz="2800" dirty="0">
                <a:sym typeface="Wingdings" panose="05000000000000000000" pitchFamily="2" charset="2"/>
              </a:rPr>
              <a:t></a:t>
            </a:r>
            <a:endParaRPr lang="pl-PL" sz="2800" dirty="0"/>
          </a:p>
          <a:p>
            <a:endParaRPr lang="pl-PL" sz="2800" dirty="0" smtClean="0"/>
          </a:p>
          <a:p>
            <a:r>
              <a:rPr lang="pl-PL" sz="2800" dirty="0" smtClean="0"/>
              <a:t>zawodnicy </a:t>
            </a:r>
            <a:r>
              <a:rPr lang="pl-PL" sz="2800" dirty="0"/>
              <a:t>ustawiają się naprzeciwko siebie w podporze </a:t>
            </a:r>
            <a:r>
              <a:rPr lang="pl-PL" sz="2800" dirty="0" smtClean="0"/>
              <a:t>przodem</a:t>
            </a:r>
          </a:p>
          <a:p>
            <a:r>
              <a:rPr lang="pl-PL" sz="2800" dirty="0"/>
              <a:t>u</a:t>
            </a:r>
            <a:r>
              <a:rPr lang="pl-PL" sz="2800" dirty="0" smtClean="0"/>
              <a:t>czestnicy </a:t>
            </a:r>
            <a:r>
              <a:rPr lang="pl-PL" sz="2800" dirty="0"/>
              <a:t>zabawy starają się klepnąć przeciwnika w grzbiet dłoni i jednocześnie uchronić swoje dłonie</a:t>
            </a:r>
            <a:r>
              <a:rPr lang="pl-PL" dirty="0"/>
              <a:t>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367" y="5024320"/>
            <a:ext cx="3038899" cy="1686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0891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4590" y="2399764"/>
            <a:ext cx="10131425" cy="1456267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 smtClean="0"/>
              <a:t>Ćwiczenia które możesz wykonać na lekcji </a:t>
            </a:r>
            <a:r>
              <a:rPr lang="pl-PL" sz="4800" b="1" dirty="0" err="1" smtClean="0"/>
              <a:t>wf</a:t>
            </a:r>
            <a:endParaRPr lang="pl-PL" sz="4800" b="1" dirty="0"/>
          </a:p>
        </p:txBody>
      </p:sp>
      <p:sp>
        <p:nvSpPr>
          <p:cNvPr id="4" name="Uśmiechnięta buźka 3"/>
          <p:cNvSpPr/>
          <p:nvPr/>
        </p:nvSpPr>
        <p:spPr>
          <a:xfrm>
            <a:off x="4746961" y="4082603"/>
            <a:ext cx="2266682" cy="1867437"/>
          </a:xfrm>
          <a:prstGeom prst="smileyFac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42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 smtClean="0"/>
              <a:t>1. Wyścig w rzędach 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3829" y="2180704"/>
            <a:ext cx="10131425" cy="3649133"/>
          </a:xfrm>
        </p:spPr>
        <p:txBody>
          <a:bodyPr>
            <a:normAutofit lnSpcReduction="10000"/>
          </a:bodyPr>
          <a:lstStyle/>
          <a:p>
            <a:r>
              <a:rPr lang="pl-PL" sz="2800" dirty="0"/>
              <a:t>dwie drużyny, siadają po turecku w dwóch rzędach obok siebie (tak, by pomiędzy nimi było miejsce do przebiegnięcia)</a:t>
            </a:r>
          </a:p>
          <a:p>
            <a:r>
              <a:rPr lang="pl-PL" sz="2800" dirty="0"/>
              <a:t>prowadzący odlicza uczestników, każdy zapamiętuje swoją cyfrę</a:t>
            </a:r>
          </a:p>
          <a:p>
            <a:r>
              <a:rPr lang="pl-PL" sz="2800" dirty="0"/>
              <a:t>wymienione cyfry wstają z miejsc, obiegają swój rząd i wracają na swoje miejsce</a:t>
            </a:r>
          </a:p>
          <a:p>
            <a:r>
              <a:rPr lang="pl-PL" sz="2800" dirty="0"/>
              <a:t>kto pierwszy usiądzie, zdobywa punkt dla swojej drużyny</a:t>
            </a:r>
          </a:p>
          <a:p>
            <a:r>
              <a:rPr lang="pl-PL" sz="2800" dirty="0"/>
              <a:t>która drużyna zdobędzie więcej punktów – wygrywa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497" y="4816608"/>
            <a:ext cx="2947514" cy="1657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0123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 smtClean="0"/>
              <a:t>2. Wyścig z piłkami lekarskimi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065867"/>
            <a:ext cx="10131425" cy="3725333"/>
          </a:xfrm>
        </p:spPr>
        <p:txBody>
          <a:bodyPr>
            <a:normAutofit/>
          </a:bodyPr>
          <a:lstStyle/>
          <a:p>
            <a:r>
              <a:rPr lang="pl-PL" sz="2800" dirty="0"/>
              <a:t>podział na </a:t>
            </a:r>
            <a:r>
              <a:rPr lang="pl-PL" sz="2800" dirty="0" smtClean="0"/>
              <a:t>drużyny</a:t>
            </a:r>
          </a:p>
          <a:p>
            <a:r>
              <a:rPr lang="pl-PL" sz="2800" dirty="0"/>
              <a:t>sztafeta wahadłowa, pierwsza osoba biegnie z piłką (zostawia ją np. w ringo) i </a:t>
            </a:r>
            <a:r>
              <a:rPr lang="pl-PL" sz="2800" dirty="0" smtClean="0"/>
              <a:t>wraca</a:t>
            </a:r>
          </a:p>
          <a:p>
            <a:r>
              <a:rPr lang="pl-PL" sz="2800" dirty="0" smtClean="0"/>
              <a:t>następna </a:t>
            </a:r>
            <a:r>
              <a:rPr lang="pl-PL" sz="2800" dirty="0"/>
              <a:t>osoba biegnie po piłkę i przekazuje ją kolejnej osobie, </a:t>
            </a:r>
            <a:endParaRPr lang="pl-PL" sz="2800" dirty="0" smtClean="0"/>
          </a:p>
          <a:p>
            <a:r>
              <a:rPr lang="pl-PL" sz="2800" dirty="0" smtClean="0"/>
              <a:t>następna </a:t>
            </a:r>
            <a:r>
              <a:rPr lang="pl-PL" sz="2800" dirty="0"/>
              <a:t>osoba, zostawia piłkę w ringo </a:t>
            </a:r>
            <a:r>
              <a:rPr lang="pl-PL" sz="2800" dirty="0" err="1"/>
              <a:t>itd</a:t>
            </a:r>
            <a:r>
              <a:rPr lang="pl-PL" sz="2800" dirty="0"/>
              <a:t> . 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021" y="4937378"/>
            <a:ext cx="1707643" cy="1707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949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b="1" dirty="0" smtClean="0"/>
              <a:t>3. Zepchnij kolegę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1102" y="1845853"/>
            <a:ext cx="7247585" cy="3649133"/>
          </a:xfrm>
        </p:spPr>
        <p:txBody>
          <a:bodyPr>
            <a:normAutofit/>
          </a:bodyPr>
          <a:lstStyle/>
          <a:p>
            <a:r>
              <a:rPr lang="pl-PL" sz="2800" dirty="0"/>
              <a:t>u</a:t>
            </a:r>
            <a:r>
              <a:rPr lang="pl-PL" sz="2800" dirty="0" smtClean="0"/>
              <a:t>czniowie </a:t>
            </a:r>
            <a:r>
              <a:rPr lang="pl-PL" sz="2800" dirty="0"/>
              <a:t>w parach, siadają na linii plecami do </a:t>
            </a:r>
            <a:r>
              <a:rPr lang="pl-PL" sz="2800" dirty="0" smtClean="0"/>
              <a:t>siebie</a:t>
            </a:r>
          </a:p>
          <a:p>
            <a:pPr marL="0" indent="0">
              <a:buNone/>
            </a:pPr>
            <a:endParaRPr lang="pl-PL" sz="2800" dirty="0" smtClean="0"/>
          </a:p>
          <a:p>
            <a:r>
              <a:rPr lang="pl-PL" sz="2800" dirty="0"/>
              <a:t>n</a:t>
            </a:r>
            <a:r>
              <a:rPr lang="pl-PL" sz="2800" dirty="0" smtClean="0"/>
              <a:t>a </a:t>
            </a:r>
            <a:r>
              <a:rPr lang="pl-PL" sz="2800" dirty="0"/>
              <a:t>sygnał mają za zadanie przepchnąć partnera za linię, używając tylko </a:t>
            </a:r>
            <a:r>
              <a:rPr lang="pl-PL" sz="2800" dirty="0" smtClean="0"/>
              <a:t>nóg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174" y="2511382"/>
            <a:ext cx="3940935" cy="38018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799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0043" y="544596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 smtClean="0"/>
              <a:t>4. „Kałuża”</a:t>
            </a:r>
            <a:endParaRPr lang="pl-PL" sz="5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1719" y="2142068"/>
            <a:ext cx="6411531" cy="3738286"/>
          </a:xfrm>
        </p:spPr>
        <p:txBody>
          <a:bodyPr>
            <a:normAutofit/>
          </a:bodyPr>
          <a:lstStyle/>
          <a:p>
            <a:pPr algn="just"/>
            <a:r>
              <a:rPr lang="pl-PL" sz="2400" dirty="0"/>
              <a:t>u</a:t>
            </a:r>
            <a:r>
              <a:rPr lang="pl-PL" sz="2400" dirty="0" smtClean="0"/>
              <a:t>czestnicy </a:t>
            </a:r>
            <a:r>
              <a:rPr lang="pl-PL" sz="2400" dirty="0"/>
              <a:t>tworzą krąg</a:t>
            </a:r>
            <a:r>
              <a:rPr lang="pl-PL" sz="2400" dirty="0" smtClean="0"/>
              <a:t>, jako </a:t>
            </a:r>
            <a:r>
              <a:rPr lang="pl-PL" sz="2400" dirty="0"/>
              <a:t>“</a:t>
            </a:r>
            <a:r>
              <a:rPr lang="pl-PL" sz="2400" dirty="0" smtClean="0"/>
              <a:t>kałużę” wykorzystano materac.</a:t>
            </a:r>
          </a:p>
          <a:p>
            <a:pPr marL="0" indent="0">
              <a:buNone/>
            </a:pPr>
            <a:endParaRPr lang="pl-PL" sz="2400" dirty="0" smtClean="0"/>
          </a:p>
          <a:p>
            <a:pPr algn="just"/>
            <a:r>
              <a:rPr lang="pl-PL" sz="2400" dirty="0"/>
              <a:t>d</a:t>
            </a:r>
            <a:r>
              <a:rPr lang="pl-PL" sz="2400" dirty="0" smtClean="0"/>
              <a:t>zieci </a:t>
            </a:r>
            <a:r>
              <a:rPr lang="pl-PL" sz="2400" dirty="0"/>
              <a:t>trzymają się za ręce, próbują wepchnąć pozostałych do kałuży (nie mogą się rozłączyć</a:t>
            </a:r>
            <a:r>
              <a:rPr lang="pl-PL" sz="2400" dirty="0" smtClean="0"/>
              <a:t>).</a:t>
            </a:r>
            <a:endParaRPr lang="pl-PL" sz="2400" dirty="0"/>
          </a:p>
        </p:txBody>
      </p:sp>
      <p:pic>
        <p:nvPicPr>
          <p:cNvPr id="4" name="ehJzlE_vHG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142408" y="2745794"/>
            <a:ext cx="4363792" cy="245463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353837" y="1545465"/>
            <a:ext cx="394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Film pokazowy</a:t>
            </a:r>
          </a:p>
          <a:p>
            <a:pPr algn="ctr"/>
            <a:r>
              <a:rPr lang="pl-PL" dirty="0" smtClean="0"/>
              <a:t>(na filmiku zamiast materaca wykorzystano szarfy)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263685" y="5234023"/>
            <a:ext cx="4242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 uruchomić filmik należy włączyć pokaz slajdów i kliknąć kilka razy na obrazek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818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TM03457452[[fn=Sklepienie niebieskie]]</Template>
  <TotalTime>85</TotalTime>
  <Words>299</Words>
  <Application>Microsoft Office PowerPoint</Application>
  <PresentationFormat>Panoramiczny</PresentationFormat>
  <Paragraphs>44</Paragraphs>
  <Slides>9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Sklepienie niebieskie</vt:lpstr>
      <vt:lpstr>Ćwiczenia motoryczne kształtujące siłę, szybkość, moc</vt:lpstr>
      <vt:lpstr>1. Walka Kogutów   To ćwiczenie możesz wykonać zarówno w domu, jak i na lekcji wf</vt:lpstr>
      <vt:lpstr>2. Uchroń udo   To ćwiczenie możesz wykonać zarówno w domu, jak i na lekcji wf</vt:lpstr>
      <vt:lpstr>3. Łapki To ćwiczenie możesz wykonać zarówno w domu, jak i na lekcji wf</vt:lpstr>
      <vt:lpstr>Ćwiczenia które możesz wykonać na lekcji wf</vt:lpstr>
      <vt:lpstr>1. Wyścig w rzędach </vt:lpstr>
      <vt:lpstr>2. Wyścig z piłkami lekarskimi</vt:lpstr>
      <vt:lpstr>3. Zepchnij kolegę</vt:lpstr>
      <vt:lpstr>4. „Kałuża”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motoryczne kształtujące siłę, szybkość, moc</dc:title>
  <dc:creator>Admin1</dc:creator>
  <cp:lastModifiedBy>admin</cp:lastModifiedBy>
  <cp:revision>7</cp:revision>
  <dcterms:created xsi:type="dcterms:W3CDTF">2020-04-22T09:57:42Z</dcterms:created>
  <dcterms:modified xsi:type="dcterms:W3CDTF">2020-04-22T13:50:36Z</dcterms:modified>
</cp:coreProperties>
</file>